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32.png" ContentType="image/png"/>
  <Override PartName="/ppt/media/image31.png" ContentType="image/png"/>
  <Override PartName="/ppt/media/image30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29.png" ContentType="image/png"/>
  <Override PartName="/ppt/media/image6.png" ContentType="image/png"/>
  <Override PartName="/ppt/media/image28.png" ContentType="image/png"/>
  <Override PartName="/ppt/media/image5.png" ContentType="image/png"/>
  <Override PartName="/ppt/media/image27.png" ContentType="image/png"/>
  <Override PartName="/ppt/media/image4.png" ContentType="image/png"/>
  <Override PartName="/ppt/media/image17.png" ContentType="image/png"/>
  <Override PartName="/ppt/media/image26.png" ContentType="image/png"/>
  <Override PartName="/ppt/media/image3.png" ContentType="image/png"/>
  <Override PartName="/ppt/media/image16.png" ContentType="image/png"/>
  <Override PartName="/ppt/media/image25.png" ContentType="image/png"/>
  <Override PartName="/ppt/media/image2.png" ContentType="image/png"/>
  <Override PartName="/ppt/media/image15.png" ContentType="image/png"/>
  <Override PartName="/ppt/media/image24.png" ContentType="image/png"/>
  <Override PartName="/ppt/media/image1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es-UY" sz="200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es-UY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es-UY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es-UY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7902BF3A-9216-400B-86D6-C7681CB54132}" type="slidenum">
              <a:rPr lang="es-UY" sz="1400">
                <a:latin typeface="Times New Roman"/>
              </a:rPr>
              <a:t>&lt;número&gt;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4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E9E53D86-D8FD-4B68-85BB-D0E4BA9F4D83}" type="slidenum">
              <a:rPr lang="es-UY" sz="1200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8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9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s-UY" sz="4400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s-UY" sz="3200" strike="noStrike">
                <a:solidFill>
                  <a:srgbClr val="8b8b8b"/>
                </a:solidFill>
                <a:latin typeface="Calibri"/>
              </a:rPr>
              <a:t>Haga clic para modificar el estilo de subtítulo del patrón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s-UY" sz="1200" strike="noStrike">
                <a:solidFill>
                  <a:srgbClr val="8b8b8b"/>
                </a:solidFill>
                <a:latin typeface="Calibri"/>
              </a:rPr>
              <a:t>29/04/16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182AA9F-4F0C-426B-A73C-5B4A581D6B2F}" type="slidenum">
              <a:rPr lang="es-UY" sz="1200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s-UY" sz="3200"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UY" sz="2400"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UY" sz="2000"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UY" sz="2000"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UY" sz="2000"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UY" sz="2000">
                <a:latin typeface="Calibri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UY" sz="2000">
                <a:latin typeface="Calibri"/>
              </a:rPr>
              <a:t>Séptimo nivel del esquema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s-UY" sz="4400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Sexto nivel del esquema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UY" sz="3200" strike="noStrike">
                <a:solidFill>
                  <a:srgbClr val="000000"/>
                </a:solidFill>
                <a:latin typeface="Calibri"/>
              </a:rPr>
              <a:t>Séptimo nivel del esquemaHaga clic para modificar el estilo de texto del patrón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UY" sz="2800" strike="noStrike">
                <a:solidFill>
                  <a:srgbClr val="000000"/>
                </a:solidFill>
                <a:latin typeface="Calibri"/>
              </a:rPr>
              <a:t>Segundo nivel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s-UY" sz="2400" strike="noStrike">
                <a:solidFill>
                  <a:srgbClr val="000000"/>
                </a:solidFill>
                <a:latin typeface="Calibri"/>
              </a:rPr>
              <a:t>Tercer nivel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s-UY" sz="2000" strike="noStrike">
                <a:solidFill>
                  <a:srgbClr val="000000"/>
                </a:solidFill>
                <a:latin typeface="Calibri"/>
              </a:rPr>
              <a:t>Cuarto nivel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s-UY" sz="2000" strike="noStrike">
                <a:solidFill>
                  <a:srgbClr val="000000"/>
                </a:solidFill>
                <a:latin typeface="Calibri"/>
              </a:rPr>
              <a:t>Quinto nivel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s-UY" sz="1200" strike="noStrike">
                <a:solidFill>
                  <a:srgbClr val="8b8b8b"/>
                </a:solidFill>
                <a:latin typeface="Calibri"/>
              </a:rPr>
              <a:t>29/04/16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8F5F4A3-0C0B-4262-A9FE-4EACAE208B04}" type="slidenum">
              <a:rPr lang="es-UY" sz="1200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9" descr=""/>
          <p:cNvPicPr/>
          <p:nvPr/>
        </p:nvPicPr>
        <p:blipFill>
          <a:blip r:embed="rId1"/>
          <a:stretch/>
        </p:blipFill>
        <p:spPr>
          <a:xfrm>
            <a:off x="5496120" y="5508000"/>
            <a:ext cx="571680" cy="622080"/>
          </a:xfrm>
          <a:prstGeom prst="rect">
            <a:avLst/>
          </a:prstGeom>
          <a:ln>
            <a:noFill/>
          </a:ln>
        </p:spPr>
      </p:pic>
      <p:pic>
        <p:nvPicPr>
          <p:cNvPr id="85" name="Picture 10" descr=""/>
          <p:cNvPicPr/>
          <p:nvPr/>
        </p:nvPicPr>
        <p:blipFill>
          <a:blip r:embed="rId2"/>
          <a:stretch/>
        </p:blipFill>
        <p:spPr>
          <a:xfrm>
            <a:off x="5510160" y="1503000"/>
            <a:ext cx="657360" cy="657360"/>
          </a:xfrm>
          <a:prstGeom prst="rect">
            <a:avLst/>
          </a:prstGeom>
          <a:ln>
            <a:noFill/>
          </a:ln>
        </p:spPr>
      </p:pic>
      <p:pic>
        <p:nvPicPr>
          <p:cNvPr id="86" name="Picture 11" descr=""/>
          <p:cNvPicPr/>
          <p:nvPr/>
        </p:nvPicPr>
        <p:blipFill>
          <a:blip r:embed="rId3"/>
          <a:stretch/>
        </p:blipFill>
        <p:spPr>
          <a:xfrm>
            <a:off x="6734880" y="1595160"/>
            <a:ext cx="545400" cy="590760"/>
          </a:xfrm>
          <a:prstGeom prst="rect">
            <a:avLst/>
          </a:prstGeom>
          <a:ln>
            <a:noFill/>
          </a:ln>
        </p:spPr>
      </p:pic>
      <p:pic>
        <p:nvPicPr>
          <p:cNvPr id="87" name="Picture 13" descr=""/>
          <p:cNvPicPr/>
          <p:nvPr/>
        </p:nvPicPr>
        <p:blipFill>
          <a:blip r:embed="rId4"/>
          <a:stretch/>
        </p:blipFill>
        <p:spPr>
          <a:xfrm>
            <a:off x="6734880" y="159840"/>
            <a:ext cx="2160360" cy="510840"/>
          </a:xfrm>
          <a:prstGeom prst="rect">
            <a:avLst/>
          </a:prstGeom>
          <a:ln>
            <a:noFill/>
          </a:ln>
        </p:spPr>
      </p:pic>
      <p:pic>
        <p:nvPicPr>
          <p:cNvPr id="88" name="Picture 16" descr=""/>
          <p:cNvPicPr/>
          <p:nvPr/>
        </p:nvPicPr>
        <p:blipFill>
          <a:blip r:embed="rId5"/>
          <a:stretch/>
        </p:blipFill>
        <p:spPr>
          <a:xfrm>
            <a:off x="8036280" y="1800720"/>
            <a:ext cx="788760" cy="701280"/>
          </a:xfrm>
          <a:prstGeom prst="rect">
            <a:avLst/>
          </a:prstGeom>
          <a:ln>
            <a:noFill/>
          </a:ln>
        </p:spPr>
      </p:pic>
      <p:pic>
        <p:nvPicPr>
          <p:cNvPr id="89" name="Picture 21" descr=""/>
          <p:cNvPicPr/>
          <p:nvPr/>
        </p:nvPicPr>
        <p:blipFill>
          <a:blip r:embed="rId6"/>
          <a:srcRect l="0" t="13235" r="0" b="0"/>
          <a:stretch/>
        </p:blipFill>
        <p:spPr>
          <a:xfrm>
            <a:off x="7531200" y="789840"/>
            <a:ext cx="678240" cy="661320"/>
          </a:xfrm>
          <a:prstGeom prst="rect">
            <a:avLst/>
          </a:prstGeom>
          <a:ln>
            <a:noFill/>
          </a:ln>
        </p:spPr>
      </p:pic>
      <p:pic>
        <p:nvPicPr>
          <p:cNvPr id="90" name="Picture 22" descr=""/>
          <p:cNvPicPr/>
          <p:nvPr/>
        </p:nvPicPr>
        <p:blipFill>
          <a:blip r:embed="rId7"/>
          <a:srcRect l="0" t="12079" r="0" b="0"/>
          <a:stretch/>
        </p:blipFill>
        <p:spPr>
          <a:xfrm>
            <a:off x="6326280" y="789840"/>
            <a:ext cx="765720" cy="733680"/>
          </a:xfrm>
          <a:prstGeom prst="rect">
            <a:avLst/>
          </a:prstGeom>
          <a:ln>
            <a:noFill/>
          </a:ln>
        </p:spPr>
      </p:pic>
      <p:pic>
        <p:nvPicPr>
          <p:cNvPr id="91" name="Picture 23" descr=""/>
          <p:cNvPicPr/>
          <p:nvPr/>
        </p:nvPicPr>
        <p:blipFill>
          <a:blip r:embed="rId8"/>
          <a:stretch/>
        </p:blipFill>
        <p:spPr>
          <a:xfrm>
            <a:off x="7545960" y="3672720"/>
            <a:ext cx="752760" cy="752760"/>
          </a:xfrm>
          <a:prstGeom prst="rect">
            <a:avLst/>
          </a:prstGeom>
          <a:ln>
            <a:noFill/>
          </a:ln>
        </p:spPr>
      </p:pic>
      <p:pic>
        <p:nvPicPr>
          <p:cNvPr id="92" name="Picture 24" descr=""/>
          <p:cNvPicPr/>
          <p:nvPr/>
        </p:nvPicPr>
        <p:blipFill>
          <a:blip r:embed="rId9"/>
          <a:stretch/>
        </p:blipFill>
        <p:spPr>
          <a:xfrm>
            <a:off x="6082200" y="2256120"/>
            <a:ext cx="719640" cy="664200"/>
          </a:xfrm>
          <a:prstGeom prst="rect">
            <a:avLst/>
          </a:prstGeom>
          <a:ln>
            <a:noFill/>
          </a:ln>
        </p:spPr>
      </p:pic>
      <p:pic>
        <p:nvPicPr>
          <p:cNvPr id="93" name="Picture 25" descr=""/>
          <p:cNvPicPr/>
          <p:nvPr/>
        </p:nvPicPr>
        <p:blipFill>
          <a:blip r:embed="rId10"/>
          <a:srcRect l="13593" t="16218" r="4728" b="18208"/>
          <a:stretch/>
        </p:blipFill>
        <p:spPr>
          <a:xfrm>
            <a:off x="6539400" y="4425480"/>
            <a:ext cx="740880" cy="705240"/>
          </a:xfrm>
          <a:prstGeom prst="rect">
            <a:avLst/>
          </a:prstGeom>
          <a:ln>
            <a:noFill/>
          </a:ln>
        </p:spPr>
      </p:pic>
      <p:pic>
        <p:nvPicPr>
          <p:cNvPr id="94" name="Picture 26" descr=""/>
          <p:cNvPicPr/>
          <p:nvPr/>
        </p:nvPicPr>
        <p:blipFill>
          <a:blip r:embed="rId11"/>
          <a:srcRect l="14810" t="23570" r="12079" b="14335"/>
          <a:stretch/>
        </p:blipFill>
        <p:spPr>
          <a:xfrm>
            <a:off x="8036280" y="5131080"/>
            <a:ext cx="678240" cy="687600"/>
          </a:xfrm>
          <a:prstGeom prst="rect">
            <a:avLst/>
          </a:prstGeom>
          <a:ln>
            <a:noFill/>
          </a:ln>
        </p:spPr>
      </p:pic>
      <p:pic>
        <p:nvPicPr>
          <p:cNvPr id="95" name="Picture 27" descr=""/>
          <p:cNvPicPr/>
          <p:nvPr/>
        </p:nvPicPr>
        <p:blipFill>
          <a:blip r:embed="rId12"/>
          <a:stretch/>
        </p:blipFill>
        <p:spPr>
          <a:xfrm>
            <a:off x="7421760" y="2502360"/>
            <a:ext cx="791640" cy="567720"/>
          </a:xfrm>
          <a:prstGeom prst="rect">
            <a:avLst/>
          </a:prstGeom>
          <a:ln>
            <a:noFill/>
          </a:ln>
        </p:spPr>
      </p:pic>
      <p:pic>
        <p:nvPicPr>
          <p:cNvPr id="96" name="Picture 29" descr=""/>
          <p:cNvPicPr/>
          <p:nvPr/>
        </p:nvPicPr>
        <p:blipFill>
          <a:blip r:embed="rId13"/>
          <a:srcRect l="2405" t="15126" r="9736" b="14495"/>
          <a:stretch/>
        </p:blipFill>
        <p:spPr>
          <a:xfrm>
            <a:off x="5510160" y="3335040"/>
            <a:ext cx="1028880" cy="898200"/>
          </a:xfrm>
          <a:prstGeom prst="rect">
            <a:avLst/>
          </a:prstGeom>
          <a:ln>
            <a:noFill/>
          </a:ln>
        </p:spPr>
      </p:pic>
      <p:pic>
        <p:nvPicPr>
          <p:cNvPr id="97" name="Picture 2" descr=""/>
          <p:cNvPicPr/>
          <p:nvPr/>
        </p:nvPicPr>
        <p:blipFill>
          <a:blip r:embed="rId14"/>
          <a:stretch/>
        </p:blipFill>
        <p:spPr>
          <a:xfrm>
            <a:off x="20520" y="-8101080"/>
            <a:ext cx="361440" cy="333000"/>
          </a:xfrm>
          <a:prstGeom prst="rect">
            <a:avLst/>
          </a:prstGeom>
          <a:ln>
            <a:noFill/>
          </a:ln>
        </p:spPr>
      </p:pic>
      <p:sp>
        <p:nvSpPr>
          <p:cNvPr id="98" name="CustomShape 1"/>
          <p:cNvSpPr/>
          <p:nvPr/>
        </p:nvSpPr>
        <p:spPr>
          <a:xfrm flipH="1">
            <a:off x="547200" y="5131080"/>
            <a:ext cx="9356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Nuevo</a:t>
            </a:r>
            <a:endParaRPr/>
          </a:p>
        </p:txBody>
      </p:sp>
      <p:sp>
        <p:nvSpPr>
          <p:cNvPr id="99" name="CustomShape 2"/>
          <p:cNvSpPr/>
          <p:nvPr/>
        </p:nvSpPr>
        <p:spPr>
          <a:xfrm>
            <a:off x="775440" y="1508760"/>
            <a:ext cx="10796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Tachado</a:t>
            </a:r>
            <a:endParaRPr/>
          </a:p>
        </p:txBody>
      </p:sp>
      <p:sp>
        <p:nvSpPr>
          <p:cNvPr id="100" name="CustomShape 3"/>
          <p:cNvSpPr/>
          <p:nvPr/>
        </p:nvSpPr>
        <p:spPr>
          <a:xfrm>
            <a:off x="2291040" y="2381760"/>
            <a:ext cx="1632600" cy="364680"/>
          </a:xfrm>
          <a:prstGeom prst="rect">
            <a:avLst/>
          </a:prstGeom>
          <a:solidFill>
            <a:srgbClr val="ff5050"/>
          </a:solidFill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Interlineado</a:t>
            </a:r>
            <a:endParaRPr/>
          </a:p>
        </p:txBody>
      </p:sp>
      <p:sp>
        <p:nvSpPr>
          <p:cNvPr id="101" name="CustomShape 4"/>
          <p:cNvSpPr/>
          <p:nvPr/>
        </p:nvSpPr>
        <p:spPr>
          <a:xfrm>
            <a:off x="2969640" y="2965680"/>
            <a:ext cx="1485000" cy="36468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dir="t" rig="threePt"/>
          </a:scene3d>
          <a:sp3d>
            <a:bevelT prst="coolSlant" w="165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4a452a"/>
                </a:solidFill>
                <a:latin typeface="Calibri"/>
              </a:rPr>
              <a:t>Comentario</a:t>
            </a:r>
            <a:endParaRPr/>
          </a:p>
        </p:txBody>
      </p:sp>
      <p:sp>
        <p:nvSpPr>
          <p:cNvPr id="102" name="CustomShape 5"/>
          <p:cNvSpPr/>
          <p:nvPr/>
        </p:nvSpPr>
        <p:spPr>
          <a:xfrm>
            <a:off x="479160" y="3864240"/>
            <a:ext cx="193212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Insertar  Imagen</a:t>
            </a:r>
            <a:endParaRPr/>
          </a:p>
        </p:txBody>
      </p:sp>
      <p:sp>
        <p:nvSpPr>
          <p:cNvPr id="103" name="CustomShape 6"/>
          <p:cNvSpPr/>
          <p:nvPr/>
        </p:nvSpPr>
        <p:spPr>
          <a:xfrm>
            <a:off x="2141640" y="261360"/>
            <a:ext cx="1624680" cy="364680"/>
          </a:xfrm>
          <a:prstGeom prst="rect">
            <a:avLst/>
          </a:prstGeom>
          <a:ln>
            <a:solidFill>
              <a:srgbClr val="46aac4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Tipo de letra</a:t>
            </a:r>
            <a:endParaRPr/>
          </a:p>
        </p:txBody>
      </p:sp>
      <p:sp>
        <p:nvSpPr>
          <p:cNvPr id="104" name="CustomShape 7"/>
          <p:cNvSpPr/>
          <p:nvPr/>
        </p:nvSpPr>
        <p:spPr>
          <a:xfrm>
            <a:off x="284040" y="2317680"/>
            <a:ext cx="1695240" cy="364680"/>
          </a:xfrm>
          <a:prstGeom prst="rect">
            <a:avLst/>
          </a:prstGeom>
          <a:ln>
            <a:noFill/>
          </a:ln>
        </p:spPr>
        <p:style>
          <a:lnRef idx="0"/>
          <a:fillRef idx="1002">
            <a:schemeClr val="dk2"/>
          </a:fillRef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Insertar Tabla</a:t>
            </a:r>
            <a:endParaRPr/>
          </a:p>
        </p:txBody>
      </p:sp>
      <p:sp>
        <p:nvSpPr>
          <p:cNvPr id="105" name="CustomShape 8"/>
          <p:cNvSpPr/>
          <p:nvPr/>
        </p:nvSpPr>
        <p:spPr>
          <a:xfrm>
            <a:off x="556200" y="887400"/>
            <a:ext cx="82872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Cortar </a:t>
            </a:r>
            <a:endParaRPr/>
          </a:p>
        </p:txBody>
      </p:sp>
      <p:sp>
        <p:nvSpPr>
          <p:cNvPr id="106" name="CustomShape 9"/>
          <p:cNvSpPr/>
          <p:nvPr/>
        </p:nvSpPr>
        <p:spPr>
          <a:xfrm>
            <a:off x="3107520" y="1647360"/>
            <a:ext cx="11912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Viñetas</a:t>
            </a:r>
            <a:endParaRPr/>
          </a:p>
        </p:txBody>
      </p:sp>
      <p:sp>
        <p:nvSpPr>
          <p:cNvPr id="107" name="CustomShape 10"/>
          <p:cNvSpPr/>
          <p:nvPr/>
        </p:nvSpPr>
        <p:spPr>
          <a:xfrm>
            <a:off x="2235240" y="5761080"/>
            <a:ext cx="221976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Viñetas Numéricas</a:t>
            </a:r>
            <a:endParaRPr/>
          </a:p>
        </p:txBody>
      </p:sp>
      <p:sp>
        <p:nvSpPr>
          <p:cNvPr id="108" name="CustomShape 11"/>
          <p:cNvSpPr/>
          <p:nvPr/>
        </p:nvSpPr>
        <p:spPr>
          <a:xfrm>
            <a:off x="2709000" y="887400"/>
            <a:ext cx="20066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Vista preliminar</a:t>
            </a:r>
            <a:endParaRPr/>
          </a:p>
        </p:txBody>
      </p:sp>
      <p:sp>
        <p:nvSpPr>
          <p:cNvPr id="109" name="CustomShape 12"/>
          <p:cNvSpPr/>
          <p:nvPr/>
        </p:nvSpPr>
        <p:spPr>
          <a:xfrm>
            <a:off x="915840" y="235440"/>
            <a:ext cx="798480" cy="3646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Copiar</a:t>
            </a:r>
            <a:endParaRPr/>
          </a:p>
        </p:txBody>
      </p:sp>
      <p:sp>
        <p:nvSpPr>
          <p:cNvPr id="110" name="CustomShape 13"/>
          <p:cNvSpPr/>
          <p:nvPr/>
        </p:nvSpPr>
        <p:spPr>
          <a:xfrm>
            <a:off x="2698200" y="4045680"/>
            <a:ext cx="2264760" cy="36468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algn="ctr" blurRad="107950" dir="5400000" dist="127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Guardar como PDF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 descr=""/>
          <p:cNvPicPr/>
          <p:nvPr/>
        </p:nvPicPr>
        <p:blipFill>
          <a:blip r:embed="rId1"/>
          <a:stretch/>
        </p:blipFill>
        <p:spPr>
          <a:xfrm>
            <a:off x="6874920" y="1314360"/>
            <a:ext cx="416520" cy="609840"/>
          </a:xfrm>
          <a:prstGeom prst="rect">
            <a:avLst/>
          </a:prstGeom>
          <a:ln>
            <a:noFill/>
          </a:ln>
        </p:spPr>
      </p:pic>
      <p:pic>
        <p:nvPicPr>
          <p:cNvPr id="112" name="Picture 4" descr=""/>
          <p:cNvPicPr/>
          <p:nvPr/>
        </p:nvPicPr>
        <p:blipFill>
          <a:blip r:embed="rId2"/>
          <a:stretch/>
        </p:blipFill>
        <p:spPr>
          <a:xfrm>
            <a:off x="5489280" y="2574720"/>
            <a:ext cx="527400" cy="572760"/>
          </a:xfrm>
          <a:prstGeom prst="rect">
            <a:avLst/>
          </a:prstGeom>
          <a:ln>
            <a:noFill/>
          </a:ln>
        </p:spPr>
      </p:pic>
      <p:pic>
        <p:nvPicPr>
          <p:cNvPr id="113" name="Picture 5" descr=""/>
          <p:cNvPicPr/>
          <p:nvPr/>
        </p:nvPicPr>
        <p:blipFill>
          <a:blip r:embed="rId3"/>
          <a:stretch/>
        </p:blipFill>
        <p:spPr>
          <a:xfrm>
            <a:off x="5489280" y="638280"/>
            <a:ext cx="467280" cy="572760"/>
          </a:xfrm>
          <a:prstGeom prst="rect">
            <a:avLst/>
          </a:prstGeom>
          <a:ln>
            <a:noFill/>
          </a:ln>
        </p:spPr>
      </p:pic>
      <p:pic>
        <p:nvPicPr>
          <p:cNvPr id="114" name="Picture 6" descr=""/>
          <p:cNvPicPr/>
          <p:nvPr/>
        </p:nvPicPr>
        <p:blipFill>
          <a:blip r:embed="rId4"/>
          <a:stretch/>
        </p:blipFill>
        <p:spPr>
          <a:xfrm>
            <a:off x="6992640" y="3376080"/>
            <a:ext cx="550080" cy="633600"/>
          </a:xfrm>
          <a:prstGeom prst="rect">
            <a:avLst/>
          </a:prstGeom>
          <a:ln>
            <a:noFill/>
          </a:ln>
        </p:spPr>
      </p:pic>
      <p:pic>
        <p:nvPicPr>
          <p:cNvPr id="115" name="Picture 7" descr=""/>
          <p:cNvPicPr/>
          <p:nvPr/>
        </p:nvPicPr>
        <p:blipFill>
          <a:blip r:embed="rId5"/>
          <a:stretch/>
        </p:blipFill>
        <p:spPr>
          <a:xfrm>
            <a:off x="6467400" y="4584960"/>
            <a:ext cx="824040" cy="869760"/>
          </a:xfrm>
          <a:prstGeom prst="rect">
            <a:avLst/>
          </a:prstGeom>
          <a:ln>
            <a:noFill/>
          </a:ln>
        </p:spPr>
      </p:pic>
      <p:pic>
        <p:nvPicPr>
          <p:cNvPr id="116" name="Picture 8" descr=""/>
          <p:cNvPicPr/>
          <p:nvPr/>
        </p:nvPicPr>
        <p:blipFill>
          <a:blip r:embed="rId6"/>
          <a:stretch/>
        </p:blipFill>
        <p:spPr>
          <a:xfrm>
            <a:off x="4212000" y="243000"/>
            <a:ext cx="667080" cy="726120"/>
          </a:xfrm>
          <a:prstGeom prst="rect">
            <a:avLst/>
          </a:prstGeom>
          <a:ln>
            <a:noFill/>
          </a:ln>
        </p:spPr>
      </p:pic>
      <p:pic>
        <p:nvPicPr>
          <p:cNvPr id="117" name="Picture 12" descr=""/>
          <p:cNvPicPr/>
          <p:nvPr/>
        </p:nvPicPr>
        <p:blipFill>
          <a:blip r:embed="rId7"/>
          <a:stretch/>
        </p:blipFill>
        <p:spPr>
          <a:xfrm>
            <a:off x="8061120" y="2441880"/>
            <a:ext cx="475200" cy="515880"/>
          </a:xfrm>
          <a:prstGeom prst="rect">
            <a:avLst/>
          </a:prstGeom>
          <a:ln>
            <a:noFill/>
          </a:ln>
        </p:spPr>
      </p:pic>
      <p:pic>
        <p:nvPicPr>
          <p:cNvPr id="118" name="Picture 14" descr=""/>
          <p:cNvPicPr/>
          <p:nvPr/>
        </p:nvPicPr>
        <p:blipFill>
          <a:blip r:embed="rId8"/>
          <a:stretch/>
        </p:blipFill>
        <p:spPr>
          <a:xfrm>
            <a:off x="5377680" y="1752840"/>
            <a:ext cx="764280" cy="450720"/>
          </a:xfrm>
          <a:prstGeom prst="rect">
            <a:avLst/>
          </a:prstGeom>
          <a:ln>
            <a:noFill/>
          </a:ln>
        </p:spPr>
      </p:pic>
      <p:pic>
        <p:nvPicPr>
          <p:cNvPr id="119" name="Picture 15" descr=""/>
          <p:cNvPicPr/>
          <p:nvPr/>
        </p:nvPicPr>
        <p:blipFill>
          <a:blip r:embed="rId9"/>
          <a:stretch/>
        </p:blipFill>
        <p:spPr>
          <a:xfrm>
            <a:off x="8049240" y="666720"/>
            <a:ext cx="517320" cy="576720"/>
          </a:xfrm>
          <a:prstGeom prst="rect">
            <a:avLst/>
          </a:prstGeom>
          <a:ln>
            <a:noFill/>
          </a:ln>
        </p:spPr>
      </p:pic>
      <p:pic>
        <p:nvPicPr>
          <p:cNvPr id="120" name="Picture 17" descr=""/>
          <p:cNvPicPr/>
          <p:nvPr/>
        </p:nvPicPr>
        <p:blipFill>
          <a:blip r:embed="rId10"/>
          <a:stretch/>
        </p:blipFill>
        <p:spPr>
          <a:xfrm>
            <a:off x="7141320" y="486000"/>
            <a:ext cx="582120" cy="529200"/>
          </a:xfrm>
          <a:prstGeom prst="rect">
            <a:avLst/>
          </a:prstGeom>
          <a:ln>
            <a:noFill/>
          </a:ln>
        </p:spPr>
      </p:pic>
      <p:pic>
        <p:nvPicPr>
          <p:cNvPr id="121" name="Picture 18" descr=""/>
          <p:cNvPicPr/>
          <p:nvPr/>
        </p:nvPicPr>
        <p:blipFill>
          <a:blip r:embed="rId11"/>
          <a:stretch/>
        </p:blipFill>
        <p:spPr>
          <a:xfrm>
            <a:off x="6404040" y="377640"/>
            <a:ext cx="588240" cy="512280"/>
          </a:xfrm>
          <a:prstGeom prst="rect">
            <a:avLst/>
          </a:prstGeom>
          <a:ln>
            <a:noFill/>
          </a:ln>
        </p:spPr>
      </p:pic>
      <p:pic>
        <p:nvPicPr>
          <p:cNvPr id="122" name="Picture 19" descr=""/>
          <p:cNvPicPr/>
          <p:nvPr/>
        </p:nvPicPr>
        <p:blipFill>
          <a:blip r:embed="rId12"/>
          <a:stretch/>
        </p:blipFill>
        <p:spPr>
          <a:xfrm>
            <a:off x="5760000" y="3330000"/>
            <a:ext cx="748800" cy="855720"/>
          </a:xfrm>
          <a:prstGeom prst="rect">
            <a:avLst/>
          </a:prstGeom>
          <a:ln>
            <a:noFill/>
          </a:ln>
        </p:spPr>
      </p:pic>
      <p:pic>
        <p:nvPicPr>
          <p:cNvPr id="123" name="Picture 20" descr=""/>
          <p:cNvPicPr/>
          <p:nvPr/>
        </p:nvPicPr>
        <p:blipFill>
          <a:blip r:embed="rId13"/>
          <a:stretch/>
        </p:blipFill>
        <p:spPr>
          <a:xfrm>
            <a:off x="6739560" y="2251800"/>
            <a:ext cx="551880" cy="507240"/>
          </a:xfrm>
          <a:prstGeom prst="rect">
            <a:avLst/>
          </a:prstGeom>
          <a:ln>
            <a:noFill/>
          </a:ln>
        </p:spPr>
      </p:pic>
      <p:pic>
        <p:nvPicPr>
          <p:cNvPr id="124" name="Picture 2" descr=""/>
          <p:cNvPicPr/>
          <p:nvPr/>
        </p:nvPicPr>
        <p:blipFill>
          <a:blip r:embed="rId14"/>
          <a:stretch/>
        </p:blipFill>
        <p:spPr>
          <a:xfrm>
            <a:off x="5042520" y="5259960"/>
            <a:ext cx="914040" cy="993240"/>
          </a:xfrm>
          <a:prstGeom prst="rect">
            <a:avLst/>
          </a:prstGeom>
          <a:ln>
            <a:noFill/>
          </a:ln>
        </p:spPr>
      </p:pic>
      <p:sp>
        <p:nvSpPr>
          <p:cNvPr id="125" name="CustomShape 1"/>
          <p:cNvSpPr/>
          <p:nvPr/>
        </p:nvSpPr>
        <p:spPr>
          <a:xfrm flipH="1">
            <a:off x="3312000" y="1317240"/>
            <a:ext cx="116856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Cursiva</a:t>
            </a:r>
            <a:endParaRPr/>
          </a:p>
        </p:txBody>
      </p:sp>
      <p:sp>
        <p:nvSpPr>
          <p:cNvPr id="126" name="CustomShape 2"/>
          <p:cNvSpPr/>
          <p:nvPr/>
        </p:nvSpPr>
        <p:spPr>
          <a:xfrm>
            <a:off x="1315440" y="2035440"/>
            <a:ext cx="10796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Tachado</a:t>
            </a:r>
            <a:endParaRPr/>
          </a:p>
        </p:txBody>
      </p:sp>
      <p:sp>
        <p:nvSpPr>
          <p:cNvPr id="127" name="CustomShape 3"/>
          <p:cNvSpPr/>
          <p:nvPr/>
        </p:nvSpPr>
        <p:spPr>
          <a:xfrm>
            <a:off x="214560" y="5517000"/>
            <a:ext cx="2230920" cy="364680"/>
          </a:xfrm>
          <a:prstGeom prst="rect">
            <a:avLst/>
          </a:prstGeom>
          <a:solidFill>
            <a:srgbClr val="ff0000"/>
          </a:solidFill>
          <a:ln>
            <a:noFill/>
          </a:ln>
          <a:scene3d>
            <a:camera prst="obliqueBottomLeft"/>
            <a:lightRig dir="t" rig="threePt"/>
          </a:scene3d>
          <a:sp3d/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Alineación Justificada</a:t>
            </a:r>
            <a:endParaRPr/>
          </a:p>
        </p:txBody>
      </p:sp>
      <p:sp>
        <p:nvSpPr>
          <p:cNvPr id="128" name="CustomShape 4"/>
          <p:cNvSpPr/>
          <p:nvPr/>
        </p:nvSpPr>
        <p:spPr>
          <a:xfrm>
            <a:off x="1907640" y="5019840"/>
            <a:ext cx="2208960" cy="3646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dir="t" rig="threePt"/>
          </a:scene3d>
          <a:sp3d/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Alineación Centrada</a:t>
            </a:r>
            <a:endParaRPr/>
          </a:p>
        </p:txBody>
      </p:sp>
      <p:sp>
        <p:nvSpPr>
          <p:cNvPr id="129" name="CustomShape 5"/>
          <p:cNvSpPr/>
          <p:nvPr/>
        </p:nvSpPr>
        <p:spPr>
          <a:xfrm>
            <a:off x="242280" y="4523040"/>
            <a:ext cx="2160000" cy="364680"/>
          </a:xfrm>
          <a:prstGeom prst="rect">
            <a:avLst/>
          </a:prstGeom>
          <a:solidFill>
            <a:srgbClr val="ff5050"/>
          </a:solidFill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Alineación Derecha</a:t>
            </a:r>
            <a:endParaRPr/>
          </a:p>
        </p:txBody>
      </p:sp>
      <p:sp>
        <p:nvSpPr>
          <p:cNvPr id="130" name="CustomShape 6"/>
          <p:cNvSpPr/>
          <p:nvPr/>
        </p:nvSpPr>
        <p:spPr>
          <a:xfrm>
            <a:off x="2768040" y="4046400"/>
            <a:ext cx="2232000" cy="36468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dir="t" rig="threePt"/>
          </a:scene3d>
          <a:sp3d>
            <a:bevelT prst="coolSlant" w="165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Alineación Izquierda</a:t>
            </a:r>
            <a:endParaRPr/>
          </a:p>
        </p:txBody>
      </p:sp>
      <p:sp>
        <p:nvSpPr>
          <p:cNvPr id="131" name="CustomShape 7"/>
          <p:cNvSpPr/>
          <p:nvPr/>
        </p:nvSpPr>
        <p:spPr>
          <a:xfrm>
            <a:off x="484200" y="3864240"/>
            <a:ext cx="159228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Insertar  Texto </a:t>
            </a:r>
            <a:endParaRPr/>
          </a:p>
        </p:txBody>
      </p:sp>
      <p:sp>
        <p:nvSpPr>
          <p:cNvPr id="132" name="CustomShape 8"/>
          <p:cNvSpPr/>
          <p:nvPr/>
        </p:nvSpPr>
        <p:spPr>
          <a:xfrm>
            <a:off x="891000" y="1360800"/>
            <a:ext cx="1946160" cy="364680"/>
          </a:xfrm>
          <a:prstGeom prst="rect">
            <a:avLst/>
          </a:prstGeom>
          <a:ln>
            <a:solidFill>
              <a:srgbClr val="46aac4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Tamaño de la letra</a:t>
            </a:r>
            <a:endParaRPr/>
          </a:p>
        </p:txBody>
      </p:sp>
      <p:sp>
        <p:nvSpPr>
          <p:cNvPr id="133" name="CustomShape 9"/>
          <p:cNvSpPr/>
          <p:nvPr/>
        </p:nvSpPr>
        <p:spPr>
          <a:xfrm>
            <a:off x="630000" y="2920680"/>
            <a:ext cx="883800" cy="364680"/>
          </a:xfrm>
          <a:prstGeom prst="rect">
            <a:avLst/>
          </a:prstGeom>
          <a:ln>
            <a:noFill/>
          </a:ln>
        </p:spPr>
        <p:style>
          <a:lnRef idx="0"/>
          <a:fillRef idx="1002">
            <a:schemeClr val="dk2"/>
          </a:fillRef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Negrita</a:t>
            </a:r>
            <a:endParaRPr/>
          </a:p>
        </p:txBody>
      </p:sp>
      <p:sp>
        <p:nvSpPr>
          <p:cNvPr id="134" name="CustomShape 10"/>
          <p:cNvSpPr/>
          <p:nvPr/>
        </p:nvSpPr>
        <p:spPr>
          <a:xfrm>
            <a:off x="793440" y="467280"/>
            <a:ext cx="7646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Pegar </a:t>
            </a:r>
            <a:endParaRPr/>
          </a:p>
        </p:txBody>
      </p:sp>
      <p:sp>
        <p:nvSpPr>
          <p:cNvPr id="135" name="CustomShape 11"/>
          <p:cNvSpPr/>
          <p:nvPr/>
        </p:nvSpPr>
        <p:spPr>
          <a:xfrm>
            <a:off x="1947600" y="2574720"/>
            <a:ext cx="163944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Salto de página</a:t>
            </a:r>
            <a:endParaRPr/>
          </a:p>
        </p:txBody>
      </p:sp>
      <p:sp>
        <p:nvSpPr>
          <p:cNvPr id="136" name="CustomShape 12"/>
          <p:cNvSpPr/>
          <p:nvPr/>
        </p:nvSpPr>
        <p:spPr>
          <a:xfrm>
            <a:off x="2450160" y="1902960"/>
            <a:ext cx="66132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Abrir</a:t>
            </a:r>
            <a:endParaRPr/>
          </a:p>
        </p:txBody>
      </p:sp>
      <p:sp>
        <p:nvSpPr>
          <p:cNvPr id="137" name="CustomShape 13"/>
          <p:cNvSpPr/>
          <p:nvPr/>
        </p:nvSpPr>
        <p:spPr>
          <a:xfrm>
            <a:off x="2252520" y="3288960"/>
            <a:ext cx="2228400" cy="364680"/>
          </a:xfrm>
          <a:prstGeom prst="rect">
            <a:avLst/>
          </a:prstGeom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Buscar y reemplazar</a:t>
            </a:r>
            <a:endParaRPr/>
          </a:p>
        </p:txBody>
      </p:sp>
      <p:sp>
        <p:nvSpPr>
          <p:cNvPr id="138" name="CustomShape 14"/>
          <p:cNvSpPr/>
          <p:nvPr/>
        </p:nvSpPr>
        <p:spPr>
          <a:xfrm>
            <a:off x="2114640" y="282600"/>
            <a:ext cx="1060560" cy="364680"/>
          </a:xfrm>
          <a:prstGeom prst="rect">
            <a:avLst/>
          </a:prstGeom>
          <a:ln>
            <a:solidFill>
              <a:srgbClr val="98b855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s-UY" strike="noStrike">
                <a:solidFill>
                  <a:srgbClr val="ffffff"/>
                </a:solidFill>
                <a:latin typeface="Calibri"/>
              </a:rPr>
              <a:t>Deshacer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Application>LibreOffice/4.4.3.2$Windows_x86 LibreOffice_project/88805f81e9fe61362df02b9941de8e38a9b5fd16</Application>
  <Paragraphs>28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2015-05-06T12:39:55Z</dcterms:created>
  <dc:creator>Instituto</dc:creator>
  <dc:language>es-UY</dc:language>
  <cp:lastModifiedBy>Instituto</cp:lastModifiedBy>
  <dcterms:modified xsi:type="dcterms:W3CDTF">2015-05-06T13:42:19Z</dcterms:modified>
  <cp:revision>6</cp:revision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</vt:i4>
  </property>
</Properties>
</file>